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60" r:id="rId4"/>
    <p:sldId id="258" r:id="rId5"/>
    <p:sldId id="259" r:id="rId6"/>
    <p:sldId id="261" r:id="rId7"/>
    <p:sldId id="263"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2978"/>
    <p:restoredTop sz="94694"/>
  </p:normalViewPr>
  <p:slideViewPr>
    <p:cSldViewPr snapToGrid="0" snapToObjects="1">
      <p:cViewPr varScale="1">
        <p:scale>
          <a:sx n="121" d="100"/>
          <a:sy n="121" d="100"/>
        </p:scale>
        <p:origin x="912" y="17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A6BA6D-8836-F648-BA8E-8B307268030B}"/>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AU"/>
          </a:p>
        </p:txBody>
      </p:sp>
      <p:sp>
        <p:nvSpPr>
          <p:cNvPr id="3" name="Subtitle 2">
            <a:extLst>
              <a:ext uri="{FF2B5EF4-FFF2-40B4-BE49-F238E27FC236}">
                <a16:creationId xmlns:a16="http://schemas.microsoft.com/office/drawing/2014/main" id="{F0BDB786-DF5D-6146-8916-CA8BCFD6C11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AU"/>
          </a:p>
        </p:txBody>
      </p:sp>
      <p:sp>
        <p:nvSpPr>
          <p:cNvPr id="4" name="Date Placeholder 3">
            <a:extLst>
              <a:ext uri="{FF2B5EF4-FFF2-40B4-BE49-F238E27FC236}">
                <a16:creationId xmlns:a16="http://schemas.microsoft.com/office/drawing/2014/main" id="{346DCE67-59E9-2547-91E1-3758185F21B7}"/>
              </a:ext>
            </a:extLst>
          </p:cNvPr>
          <p:cNvSpPr>
            <a:spLocks noGrp="1"/>
          </p:cNvSpPr>
          <p:nvPr>
            <p:ph type="dt" sz="half" idx="10"/>
          </p:nvPr>
        </p:nvSpPr>
        <p:spPr/>
        <p:txBody>
          <a:bodyPr/>
          <a:lstStyle/>
          <a:p>
            <a:fld id="{835B07A1-8BE3-B241-901E-8C0F1D287DD5}" type="datetimeFigureOut">
              <a:rPr lang="en-AU" smtClean="0"/>
              <a:t>14/9/21</a:t>
            </a:fld>
            <a:endParaRPr lang="en-AU"/>
          </a:p>
        </p:txBody>
      </p:sp>
      <p:sp>
        <p:nvSpPr>
          <p:cNvPr id="5" name="Footer Placeholder 4">
            <a:extLst>
              <a:ext uri="{FF2B5EF4-FFF2-40B4-BE49-F238E27FC236}">
                <a16:creationId xmlns:a16="http://schemas.microsoft.com/office/drawing/2014/main" id="{6E246245-B2AB-B84E-BC44-B0DF9FD8198D}"/>
              </a:ext>
            </a:extLst>
          </p:cNvPr>
          <p:cNvSpPr>
            <a:spLocks noGrp="1"/>
          </p:cNvSpPr>
          <p:nvPr>
            <p:ph type="ftr" sz="quarter" idx="11"/>
          </p:nvPr>
        </p:nvSpPr>
        <p:spPr/>
        <p:txBody>
          <a:bodyPr/>
          <a:lstStyle/>
          <a:p>
            <a:endParaRPr lang="en-AU"/>
          </a:p>
        </p:txBody>
      </p:sp>
      <p:sp>
        <p:nvSpPr>
          <p:cNvPr id="6" name="Slide Number Placeholder 5">
            <a:extLst>
              <a:ext uri="{FF2B5EF4-FFF2-40B4-BE49-F238E27FC236}">
                <a16:creationId xmlns:a16="http://schemas.microsoft.com/office/drawing/2014/main" id="{1494210F-C7B0-0B4A-8ED8-34EDA60AC6A1}"/>
              </a:ext>
            </a:extLst>
          </p:cNvPr>
          <p:cNvSpPr>
            <a:spLocks noGrp="1"/>
          </p:cNvSpPr>
          <p:nvPr>
            <p:ph type="sldNum" sz="quarter" idx="12"/>
          </p:nvPr>
        </p:nvSpPr>
        <p:spPr/>
        <p:txBody>
          <a:bodyPr/>
          <a:lstStyle/>
          <a:p>
            <a:fld id="{BC4D4BE7-7B72-6543-BCDB-101FDFCE1FDC}" type="slidenum">
              <a:rPr lang="en-AU" smtClean="0"/>
              <a:t>‹#›</a:t>
            </a:fld>
            <a:endParaRPr lang="en-AU"/>
          </a:p>
        </p:txBody>
      </p:sp>
    </p:spTree>
    <p:extLst>
      <p:ext uri="{BB962C8B-B14F-4D97-AF65-F5344CB8AC3E}">
        <p14:creationId xmlns:p14="http://schemas.microsoft.com/office/powerpoint/2010/main" val="115043595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40EF42-EC27-A84B-92B8-E4146DA42CDD}"/>
              </a:ext>
            </a:extLst>
          </p:cNvPr>
          <p:cNvSpPr>
            <a:spLocks noGrp="1"/>
          </p:cNvSpPr>
          <p:nvPr>
            <p:ph type="title"/>
          </p:nvPr>
        </p:nvSpPr>
        <p:spPr/>
        <p:txBody>
          <a:bodyPr/>
          <a:lstStyle/>
          <a:p>
            <a:r>
              <a:rPr lang="en-US"/>
              <a:t>Click to edit Master title style</a:t>
            </a:r>
            <a:endParaRPr lang="en-AU"/>
          </a:p>
        </p:txBody>
      </p:sp>
      <p:sp>
        <p:nvSpPr>
          <p:cNvPr id="3" name="Vertical Text Placeholder 2">
            <a:extLst>
              <a:ext uri="{FF2B5EF4-FFF2-40B4-BE49-F238E27FC236}">
                <a16:creationId xmlns:a16="http://schemas.microsoft.com/office/drawing/2014/main" id="{CC878A38-C28C-1A4E-95B3-2BC94D3203C3}"/>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a:extLst>
              <a:ext uri="{FF2B5EF4-FFF2-40B4-BE49-F238E27FC236}">
                <a16:creationId xmlns:a16="http://schemas.microsoft.com/office/drawing/2014/main" id="{CE1819A6-E71A-AB46-AD5F-4F0069EBCF32}"/>
              </a:ext>
            </a:extLst>
          </p:cNvPr>
          <p:cNvSpPr>
            <a:spLocks noGrp="1"/>
          </p:cNvSpPr>
          <p:nvPr>
            <p:ph type="dt" sz="half" idx="10"/>
          </p:nvPr>
        </p:nvSpPr>
        <p:spPr/>
        <p:txBody>
          <a:bodyPr/>
          <a:lstStyle/>
          <a:p>
            <a:fld id="{835B07A1-8BE3-B241-901E-8C0F1D287DD5}" type="datetimeFigureOut">
              <a:rPr lang="en-AU" smtClean="0"/>
              <a:t>14/9/21</a:t>
            </a:fld>
            <a:endParaRPr lang="en-AU"/>
          </a:p>
        </p:txBody>
      </p:sp>
      <p:sp>
        <p:nvSpPr>
          <p:cNvPr id="5" name="Footer Placeholder 4">
            <a:extLst>
              <a:ext uri="{FF2B5EF4-FFF2-40B4-BE49-F238E27FC236}">
                <a16:creationId xmlns:a16="http://schemas.microsoft.com/office/drawing/2014/main" id="{D2B3315C-DD67-E74C-8BFA-A5C4C177B7D3}"/>
              </a:ext>
            </a:extLst>
          </p:cNvPr>
          <p:cNvSpPr>
            <a:spLocks noGrp="1"/>
          </p:cNvSpPr>
          <p:nvPr>
            <p:ph type="ftr" sz="quarter" idx="11"/>
          </p:nvPr>
        </p:nvSpPr>
        <p:spPr/>
        <p:txBody>
          <a:bodyPr/>
          <a:lstStyle/>
          <a:p>
            <a:endParaRPr lang="en-AU"/>
          </a:p>
        </p:txBody>
      </p:sp>
      <p:sp>
        <p:nvSpPr>
          <p:cNvPr id="6" name="Slide Number Placeholder 5">
            <a:extLst>
              <a:ext uri="{FF2B5EF4-FFF2-40B4-BE49-F238E27FC236}">
                <a16:creationId xmlns:a16="http://schemas.microsoft.com/office/drawing/2014/main" id="{AB210940-CC64-F347-B2F8-A1895A9969CB}"/>
              </a:ext>
            </a:extLst>
          </p:cNvPr>
          <p:cNvSpPr>
            <a:spLocks noGrp="1"/>
          </p:cNvSpPr>
          <p:nvPr>
            <p:ph type="sldNum" sz="quarter" idx="12"/>
          </p:nvPr>
        </p:nvSpPr>
        <p:spPr/>
        <p:txBody>
          <a:bodyPr/>
          <a:lstStyle/>
          <a:p>
            <a:fld id="{BC4D4BE7-7B72-6543-BCDB-101FDFCE1FDC}" type="slidenum">
              <a:rPr lang="en-AU" smtClean="0"/>
              <a:t>‹#›</a:t>
            </a:fld>
            <a:endParaRPr lang="en-AU"/>
          </a:p>
        </p:txBody>
      </p:sp>
    </p:spTree>
    <p:extLst>
      <p:ext uri="{BB962C8B-B14F-4D97-AF65-F5344CB8AC3E}">
        <p14:creationId xmlns:p14="http://schemas.microsoft.com/office/powerpoint/2010/main" val="2573329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93C0B833-DD43-544B-9AEA-09ECE1B8CA4E}"/>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AU"/>
          </a:p>
        </p:txBody>
      </p:sp>
      <p:sp>
        <p:nvSpPr>
          <p:cNvPr id="3" name="Vertical Text Placeholder 2">
            <a:extLst>
              <a:ext uri="{FF2B5EF4-FFF2-40B4-BE49-F238E27FC236}">
                <a16:creationId xmlns:a16="http://schemas.microsoft.com/office/drawing/2014/main" id="{4BA4D43D-D132-BA45-886E-EECA0B86D2F5}"/>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a:extLst>
              <a:ext uri="{FF2B5EF4-FFF2-40B4-BE49-F238E27FC236}">
                <a16:creationId xmlns:a16="http://schemas.microsoft.com/office/drawing/2014/main" id="{95F896F8-5339-AC42-B740-469FF414AD4F}"/>
              </a:ext>
            </a:extLst>
          </p:cNvPr>
          <p:cNvSpPr>
            <a:spLocks noGrp="1"/>
          </p:cNvSpPr>
          <p:nvPr>
            <p:ph type="dt" sz="half" idx="10"/>
          </p:nvPr>
        </p:nvSpPr>
        <p:spPr/>
        <p:txBody>
          <a:bodyPr/>
          <a:lstStyle/>
          <a:p>
            <a:fld id="{835B07A1-8BE3-B241-901E-8C0F1D287DD5}" type="datetimeFigureOut">
              <a:rPr lang="en-AU" smtClean="0"/>
              <a:t>14/9/21</a:t>
            </a:fld>
            <a:endParaRPr lang="en-AU"/>
          </a:p>
        </p:txBody>
      </p:sp>
      <p:sp>
        <p:nvSpPr>
          <p:cNvPr id="5" name="Footer Placeholder 4">
            <a:extLst>
              <a:ext uri="{FF2B5EF4-FFF2-40B4-BE49-F238E27FC236}">
                <a16:creationId xmlns:a16="http://schemas.microsoft.com/office/drawing/2014/main" id="{569E8CE8-571D-2B49-98BE-987221091D27}"/>
              </a:ext>
            </a:extLst>
          </p:cNvPr>
          <p:cNvSpPr>
            <a:spLocks noGrp="1"/>
          </p:cNvSpPr>
          <p:nvPr>
            <p:ph type="ftr" sz="quarter" idx="11"/>
          </p:nvPr>
        </p:nvSpPr>
        <p:spPr/>
        <p:txBody>
          <a:bodyPr/>
          <a:lstStyle/>
          <a:p>
            <a:endParaRPr lang="en-AU"/>
          </a:p>
        </p:txBody>
      </p:sp>
      <p:sp>
        <p:nvSpPr>
          <p:cNvPr id="6" name="Slide Number Placeholder 5">
            <a:extLst>
              <a:ext uri="{FF2B5EF4-FFF2-40B4-BE49-F238E27FC236}">
                <a16:creationId xmlns:a16="http://schemas.microsoft.com/office/drawing/2014/main" id="{B5191B82-AE3A-344B-806B-6734A700755A}"/>
              </a:ext>
            </a:extLst>
          </p:cNvPr>
          <p:cNvSpPr>
            <a:spLocks noGrp="1"/>
          </p:cNvSpPr>
          <p:nvPr>
            <p:ph type="sldNum" sz="quarter" idx="12"/>
          </p:nvPr>
        </p:nvSpPr>
        <p:spPr/>
        <p:txBody>
          <a:bodyPr/>
          <a:lstStyle/>
          <a:p>
            <a:fld id="{BC4D4BE7-7B72-6543-BCDB-101FDFCE1FDC}" type="slidenum">
              <a:rPr lang="en-AU" smtClean="0"/>
              <a:t>‹#›</a:t>
            </a:fld>
            <a:endParaRPr lang="en-AU"/>
          </a:p>
        </p:txBody>
      </p:sp>
    </p:spTree>
    <p:extLst>
      <p:ext uri="{BB962C8B-B14F-4D97-AF65-F5344CB8AC3E}">
        <p14:creationId xmlns:p14="http://schemas.microsoft.com/office/powerpoint/2010/main" val="562539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D2AA5E-77E7-8A48-8285-1D4897E1E6FA}"/>
              </a:ext>
            </a:extLst>
          </p:cNvPr>
          <p:cNvSpPr>
            <a:spLocks noGrp="1"/>
          </p:cNvSpPr>
          <p:nvPr>
            <p:ph type="title"/>
          </p:nvPr>
        </p:nvSpPr>
        <p:spPr/>
        <p:txBody>
          <a:bodyPr/>
          <a:lstStyle/>
          <a:p>
            <a:r>
              <a:rPr lang="en-US"/>
              <a:t>Click to edit Master title style</a:t>
            </a:r>
            <a:endParaRPr lang="en-AU"/>
          </a:p>
        </p:txBody>
      </p:sp>
      <p:sp>
        <p:nvSpPr>
          <p:cNvPr id="3" name="Content Placeholder 2">
            <a:extLst>
              <a:ext uri="{FF2B5EF4-FFF2-40B4-BE49-F238E27FC236}">
                <a16:creationId xmlns:a16="http://schemas.microsoft.com/office/drawing/2014/main" id="{04FBD174-3F4C-B840-99DD-24EB3F1DB8F3}"/>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a:extLst>
              <a:ext uri="{FF2B5EF4-FFF2-40B4-BE49-F238E27FC236}">
                <a16:creationId xmlns:a16="http://schemas.microsoft.com/office/drawing/2014/main" id="{6CD8C50F-467F-ED47-8838-03C99DE01033}"/>
              </a:ext>
            </a:extLst>
          </p:cNvPr>
          <p:cNvSpPr>
            <a:spLocks noGrp="1"/>
          </p:cNvSpPr>
          <p:nvPr>
            <p:ph type="dt" sz="half" idx="10"/>
          </p:nvPr>
        </p:nvSpPr>
        <p:spPr/>
        <p:txBody>
          <a:bodyPr/>
          <a:lstStyle/>
          <a:p>
            <a:fld id="{835B07A1-8BE3-B241-901E-8C0F1D287DD5}" type="datetimeFigureOut">
              <a:rPr lang="en-AU" smtClean="0"/>
              <a:t>14/9/21</a:t>
            </a:fld>
            <a:endParaRPr lang="en-AU"/>
          </a:p>
        </p:txBody>
      </p:sp>
      <p:sp>
        <p:nvSpPr>
          <p:cNvPr id="5" name="Footer Placeholder 4">
            <a:extLst>
              <a:ext uri="{FF2B5EF4-FFF2-40B4-BE49-F238E27FC236}">
                <a16:creationId xmlns:a16="http://schemas.microsoft.com/office/drawing/2014/main" id="{2069EC5F-117F-CC42-A45F-4CB9B131C823}"/>
              </a:ext>
            </a:extLst>
          </p:cNvPr>
          <p:cNvSpPr>
            <a:spLocks noGrp="1"/>
          </p:cNvSpPr>
          <p:nvPr>
            <p:ph type="ftr" sz="quarter" idx="11"/>
          </p:nvPr>
        </p:nvSpPr>
        <p:spPr/>
        <p:txBody>
          <a:bodyPr/>
          <a:lstStyle/>
          <a:p>
            <a:endParaRPr lang="en-AU"/>
          </a:p>
        </p:txBody>
      </p:sp>
      <p:sp>
        <p:nvSpPr>
          <p:cNvPr id="6" name="Slide Number Placeholder 5">
            <a:extLst>
              <a:ext uri="{FF2B5EF4-FFF2-40B4-BE49-F238E27FC236}">
                <a16:creationId xmlns:a16="http://schemas.microsoft.com/office/drawing/2014/main" id="{E5828CFE-8EE3-AF4E-9ABE-EC1A15B548B2}"/>
              </a:ext>
            </a:extLst>
          </p:cNvPr>
          <p:cNvSpPr>
            <a:spLocks noGrp="1"/>
          </p:cNvSpPr>
          <p:nvPr>
            <p:ph type="sldNum" sz="quarter" idx="12"/>
          </p:nvPr>
        </p:nvSpPr>
        <p:spPr/>
        <p:txBody>
          <a:bodyPr/>
          <a:lstStyle/>
          <a:p>
            <a:fld id="{BC4D4BE7-7B72-6543-BCDB-101FDFCE1FDC}" type="slidenum">
              <a:rPr lang="en-AU" smtClean="0"/>
              <a:t>‹#›</a:t>
            </a:fld>
            <a:endParaRPr lang="en-AU"/>
          </a:p>
        </p:txBody>
      </p:sp>
    </p:spTree>
    <p:extLst>
      <p:ext uri="{BB962C8B-B14F-4D97-AF65-F5344CB8AC3E}">
        <p14:creationId xmlns:p14="http://schemas.microsoft.com/office/powerpoint/2010/main" val="289211200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996243-42B8-4D4F-AC3E-3A00C75CBBB6}"/>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AU"/>
          </a:p>
        </p:txBody>
      </p:sp>
      <p:sp>
        <p:nvSpPr>
          <p:cNvPr id="3" name="Text Placeholder 2">
            <a:extLst>
              <a:ext uri="{FF2B5EF4-FFF2-40B4-BE49-F238E27FC236}">
                <a16:creationId xmlns:a16="http://schemas.microsoft.com/office/drawing/2014/main" id="{85A7851A-D0B0-E043-A33A-56D7EA23146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4400E852-2327-064B-988D-129FDB1651F3}"/>
              </a:ext>
            </a:extLst>
          </p:cNvPr>
          <p:cNvSpPr>
            <a:spLocks noGrp="1"/>
          </p:cNvSpPr>
          <p:nvPr>
            <p:ph type="dt" sz="half" idx="10"/>
          </p:nvPr>
        </p:nvSpPr>
        <p:spPr/>
        <p:txBody>
          <a:bodyPr/>
          <a:lstStyle/>
          <a:p>
            <a:fld id="{835B07A1-8BE3-B241-901E-8C0F1D287DD5}" type="datetimeFigureOut">
              <a:rPr lang="en-AU" smtClean="0"/>
              <a:t>14/9/21</a:t>
            </a:fld>
            <a:endParaRPr lang="en-AU"/>
          </a:p>
        </p:txBody>
      </p:sp>
      <p:sp>
        <p:nvSpPr>
          <p:cNvPr id="5" name="Footer Placeholder 4">
            <a:extLst>
              <a:ext uri="{FF2B5EF4-FFF2-40B4-BE49-F238E27FC236}">
                <a16:creationId xmlns:a16="http://schemas.microsoft.com/office/drawing/2014/main" id="{A7423AA6-3464-4C4E-ABAD-4B4F5AA6C6FB}"/>
              </a:ext>
            </a:extLst>
          </p:cNvPr>
          <p:cNvSpPr>
            <a:spLocks noGrp="1"/>
          </p:cNvSpPr>
          <p:nvPr>
            <p:ph type="ftr" sz="quarter" idx="11"/>
          </p:nvPr>
        </p:nvSpPr>
        <p:spPr/>
        <p:txBody>
          <a:bodyPr/>
          <a:lstStyle/>
          <a:p>
            <a:endParaRPr lang="en-AU"/>
          </a:p>
        </p:txBody>
      </p:sp>
      <p:sp>
        <p:nvSpPr>
          <p:cNvPr id="6" name="Slide Number Placeholder 5">
            <a:extLst>
              <a:ext uri="{FF2B5EF4-FFF2-40B4-BE49-F238E27FC236}">
                <a16:creationId xmlns:a16="http://schemas.microsoft.com/office/drawing/2014/main" id="{A8E78F6D-6EF5-FB4B-A46C-A71E4D282EBF}"/>
              </a:ext>
            </a:extLst>
          </p:cNvPr>
          <p:cNvSpPr>
            <a:spLocks noGrp="1"/>
          </p:cNvSpPr>
          <p:nvPr>
            <p:ph type="sldNum" sz="quarter" idx="12"/>
          </p:nvPr>
        </p:nvSpPr>
        <p:spPr/>
        <p:txBody>
          <a:bodyPr/>
          <a:lstStyle/>
          <a:p>
            <a:fld id="{BC4D4BE7-7B72-6543-BCDB-101FDFCE1FDC}" type="slidenum">
              <a:rPr lang="en-AU" smtClean="0"/>
              <a:t>‹#›</a:t>
            </a:fld>
            <a:endParaRPr lang="en-AU"/>
          </a:p>
        </p:txBody>
      </p:sp>
    </p:spTree>
    <p:extLst>
      <p:ext uri="{BB962C8B-B14F-4D97-AF65-F5344CB8AC3E}">
        <p14:creationId xmlns:p14="http://schemas.microsoft.com/office/powerpoint/2010/main" val="42162599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9A5780-2F1B-ED47-ADE6-5B6764DC2D95}"/>
              </a:ext>
            </a:extLst>
          </p:cNvPr>
          <p:cNvSpPr>
            <a:spLocks noGrp="1"/>
          </p:cNvSpPr>
          <p:nvPr>
            <p:ph type="title"/>
          </p:nvPr>
        </p:nvSpPr>
        <p:spPr/>
        <p:txBody>
          <a:bodyPr/>
          <a:lstStyle/>
          <a:p>
            <a:r>
              <a:rPr lang="en-US"/>
              <a:t>Click to edit Master title style</a:t>
            </a:r>
            <a:endParaRPr lang="en-AU"/>
          </a:p>
        </p:txBody>
      </p:sp>
      <p:sp>
        <p:nvSpPr>
          <p:cNvPr id="3" name="Content Placeholder 2">
            <a:extLst>
              <a:ext uri="{FF2B5EF4-FFF2-40B4-BE49-F238E27FC236}">
                <a16:creationId xmlns:a16="http://schemas.microsoft.com/office/drawing/2014/main" id="{A2F9F1A0-1AE3-694D-BD39-616225B23524}"/>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Content Placeholder 3">
            <a:extLst>
              <a:ext uri="{FF2B5EF4-FFF2-40B4-BE49-F238E27FC236}">
                <a16:creationId xmlns:a16="http://schemas.microsoft.com/office/drawing/2014/main" id="{BFADF0BB-57DA-8C44-B528-5E0D50754864}"/>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5" name="Date Placeholder 4">
            <a:extLst>
              <a:ext uri="{FF2B5EF4-FFF2-40B4-BE49-F238E27FC236}">
                <a16:creationId xmlns:a16="http://schemas.microsoft.com/office/drawing/2014/main" id="{B14AF69D-B616-8740-92D9-537F8420427A}"/>
              </a:ext>
            </a:extLst>
          </p:cNvPr>
          <p:cNvSpPr>
            <a:spLocks noGrp="1"/>
          </p:cNvSpPr>
          <p:nvPr>
            <p:ph type="dt" sz="half" idx="10"/>
          </p:nvPr>
        </p:nvSpPr>
        <p:spPr/>
        <p:txBody>
          <a:bodyPr/>
          <a:lstStyle/>
          <a:p>
            <a:fld id="{835B07A1-8BE3-B241-901E-8C0F1D287DD5}" type="datetimeFigureOut">
              <a:rPr lang="en-AU" smtClean="0"/>
              <a:t>14/9/21</a:t>
            </a:fld>
            <a:endParaRPr lang="en-AU"/>
          </a:p>
        </p:txBody>
      </p:sp>
      <p:sp>
        <p:nvSpPr>
          <p:cNvPr id="6" name="Footer Placeholder 5">
            <a:extLst>
              <a:ext uri="{FF2B5EF4-FFF2-40B4-BE49-F238E27FC236}">
                <a16:creationId xmlns:a16="http://schemas.microsoft.com/office/drawing/2014/main" id="{A86D74F4-43F7-5744-88CB-CE4CD382CDEE}"/>
              </a:ext>
            </a:extLst>
          </p:cNvPr>
          <p:cNvSpPr>
            <a:spLocks noGrp="1"/>
          </p:cNvSpPr>
          <p:nvPr>
            <p:ph type="ftr" sz="quarter" idx="11"/>
          </p:nvPr>
        </p:nvSpPr>
        <p:spPr/>
        <p:txBody>
          <a:bodyPr/>
          <a:lstStyle/>
          <a:p>
            <a:endParaRPr lang="en-AU"/>
          </a:p>
        </p:txBody>
      </p:sp>
      <p:sp>
        <p:nvSpPr>
          <p:cNvPr id="7" name="Slide Number Placeholder 6">
            <a:extLst>
              <a:ext uri="{FF2B5EF4-FFF2-40B4-BE49-F238E27FC236}">
                <a16:creationId xmlns:a16="http://schemas.microsoft.com/office/drawing/2014/main" id="{3BD7416A-6479-2449-ADD8-4163B3220B16}"/>
              </a:ext>
            </a:extLst>
          </p:cNvPr>
          <p:cNvSpPr>
            <a:spLocks noGrp="1"/>
          </p:cNvSpPr>
          <p:nvPr>
            <p:ph type="sldNum" sz="quarter" idx="12"/>
          </p:nvPr>
        </p:nvSpPr>
        <p:spPr/>
        <p:txBody>
          <a:bodyPr/>
          <a:lstStyle/>
          <a:p>
            <a:fld id="{BC4D4BE7-7B72-6543-BCDB-101FDFCE1FDC}" type="slidenum">
              <a:rPr lang="en-AU" smtClean="0"/>
              <a:t>‹#›</a:t>
            </a:fld>
            <a:endParaRPr lang="en-AU"/>
          </a:p>
        </p:txBody>
      </p:sp>
    </p:spTree>
    <p:extLst>
      <p:ext uri="{BB962C8B-B14F-4D97-AF65-F5344CB8AC3E}">
        <p14:creationId xmlns:p14="http://schemas.microsoft.com/office/powerpoint/2010/main" val="16911638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D7E37C-CB56-8C4C-A648-6CE67D21BE5D}"/>
              </a:ext>
            </a:extLst>
          </p:cNvPr>
          <p:cNvSpPr>
            <a:spLocks noGrp="1"/>
          </p:cNvSpPr>
          <p:nvPr>
            <p:ph type="title"/>
          </p:nvPr>
        </p:nvSpPr>
        <p:spPr>
          <a:xfrm>
            <a:off x="839788" y="365125"/>
            <a:ext cx="10515600" cy="1325563"/>
          </a:xfrm>
        </p:spPr>
        <p:txBody>
          <a:bodyPr/>
          <a:lstStyle/>
          <a:p>
            <a:r>
              <a:rPr lang="en-US"/>
              <a:t>Click to edit Master title style</a:t>
            </a:r>
            <a:endParaRPr lang="en-AU"/>
          </a:p>
        </p:txBody>
      </p:sp>
      <p:sp>
        <p:nvSpPr>
          <p:cNvPr id="3" name="Text Placeholder 2">
            <a:extLst>
              <a:ext uri="{FF2B5EF4-FFF2-40B4-BE49-F238E27FC236}">
                <a16:creationId xmlns:a16="http://schemas.microsoft.com/office/drawing/2014/main" id="{7400AF38-53DB-3948-86FA-BB8A806A132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2A469464-2677-764C-912C-C58B9671D94A}"/>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5" name="Text Placeholder 4">
            <a:extLst>
              <a:ext uri="{FF2B5EF4-FFF2-40B4-BE49-F238E27FC236}">
                <a16:creationId xmlns:a16="http://schemas.microsoft.com/office/drawing/2014/main" id="{61806655-7CDE-4048-9234-75034AA3548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83C1DDD5-C282-C44D-9370-75E65482FC4D}"/>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7" name="Date Placeholder 6">
            <a:extLst>
              <a:ext uri="{FF2B5EF4-FFF2-40B4-BE49-F238E27FC236}">
                <a16:creationId xmlns:a16="http://schemas.microsoft.com/office/drawing/2014/main" id="{A26BF2E4-27DA-EA41-80C8-ECBA4FC55A33}"/>
              </a:ext>
            </a:extLst>
          </p:cNvPr>
          <p:cNvSpPr>
            <a:spLocks noGrp="1"/>
          </p:cNvSpPr>
          <p:nvPr>
            <p:ph type="dt" sz="half" idx="10"/>
          </p:nvPr>
        </p:nvSpPr>
        <p:spPr/>
        <p:txBody>
          <a:bodyPr/>
          <a:lstStyle/>
          <a:p>
            <a:fld id="{835B07A1-8BE3-B241-901E-8C0F1D287DD5}" type="datetimeFigureOut">
              <a:rPr lang="en-AU" smtClean="0"/>
              <a:t>14/9/21</a:t>
            </a:fld>
            <a:endParaRPr lang="en-AU"/>
          </a:p>
        </p:txBody>
      </p:sp>
      <p:sp>
        <p:nvSpPr>
          <p:cNvPr id="8" name="Footer Placeholder 7">
            <a:extLst>
              <a:ext uri="{FF2B5EF4-FFF2-40B4-BE49-F238E27FC236}">
                <a16:creationId xmlns:a16="http://schemas.microsoft.com/office/drawing/2014/main" id="{125D712B-DA23-FC4B-8026-F7BBABEE5A90}"/>
              </a:ext>
            </a:extLst>
          </p:cNvPr>
          <p:cNvSpPr>
            <a:spLocks noGrp="1"/>
          </p:cNvSpPr>
          <p:nvPr>
            <p:ph type="ftr" sz="quarter" idx="11"/>
          </p:nvPr>
        </p:nvSpPr>
        <p:spPr/>
        <p:txBody>
          <a:bodyPr/>
          <a:lstStyle/>
          <a:p>
            <a:endParaRPr lang="en-AU"/>
          </a:p>
        </p:txBody>
      </p:sp>
      <p:sp>
        <p:nvSpPr>
          <p:cNvPr id="9" name="Slide Number Placeholder 8">
            <a:extLst>
              <a:ext uri="{FF2B5EF4-FFF2-40B4-BE49-F238E27FC236}">
                <a16:creationId xmlns:a16="http://schemas.microsoft.com/office/drawing/2014/main" id="{32774146-6815-F048-A69B-4A46E756752B}"/>
              </a:ext>
            </a:extLst>
          </p:cNvPr>
          <p:cNvSpPr>
            <a:spLocks noGrp="1"/>
          </p:cNvSpPr>
          <p:nvPr>
            <p:ph type="sldNum" sz="quarter" idx="12"/>
          </p:nvPr>
        </p:nvSpPr>
        <p:spPr/>
        <p:txBody>
          <a:bodyPr/>
          <a:lstStyle/>
          <a:p>
            <a:fld id="{BC4D4BE7-7B72-6543-BCDB-101FDFCE1FDC}" type="slidenum">
              <a:rPr lang="en-AU" smtClean="0"/>
              <a:t>‹#›</a:t>
            </a:fld>
            <a:endParaRPr lang="en-AU"/>
          </a:p>
        </p:txBody>
      </p:sp>
    </p:spTree>
    <p:extLst>
      <p:ext uri="{BB962C8B-B14F-4D97-AF65-F5344CB8AC3E}">
        <p14:creationId xmlns:p14="http://schemas.microsoft.com/office/powerpoint/2010/main" val="76482254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2EDF19-B307-D148-AD5E-FAE74871741A}"/>
              </a:ext>
            </a:extLst>
          </p:cNvPr>
          <p:cNvSpPr>
            <a:spLocks noGrp="1"/>
          </p:cNvSpPr>
          <p:nvPr>
            <p:ph type="title"/>
          </p:nvPr>
        </p:nvSpPr>
        <p:spPr/>
        <p:txBody>
          <a:bodyPr/>
          <a:lstStyle/>
          <a:p>
            <a:r>
              <a:rPr lang="en-US"/>
              <a:t>Click to edit Master title style</a:t>
            </a:r>
            <a:endParaRPr lang="en-AU"/>
          </a:p>
        </p:txBody>
      </p:sp>
      <p:sp>
        <p:nvSpPr>
          <p:cNvPr id="3" name="Date Placeholder 2">
            <a:extLst>
              <a:ext uri="{FF2B5EF4-FFF2-40B4-BE49-F238E27FC236}">
                <a16:creationId xmlns:a16="http://schemas.microsoft.com/office/drawing/2014/main" id="{45F51770-D840-544D-8EC1-715479315C19}"/>
              </a:ext>
            </a:extLst>
          </p:cNvPr>
          <p:cNvSpPr>
            <a:spLocks noGrp="1"/>
          </p:cNvSpPr>
          <p:nvPr>
            <p:ph type="dt" sz="half" idx="10"/>
          </p:nvPr>
        </p:nvSpPr>
        <p:spPr/>
        <p:txBody>
          <a:bodyPr/>
          <a:lstStyle/>
          <a:p>
            <a:fld id="{835B07A1-8BE3-B241-901E-8C0F1D287DD5}" type="datetimeFigureOut">
              <a:rPr lang="en-AU" smtClean="0"/>
              <a:t>14/9/21</a:t>
            </a:fld>
            <a:endParaRPr lang="en-AU"/>
          </a:p>
        </p:txBody>
      </p:sp>
      <p:sp>
        <p:nvSpPr>
          <p:cNvPr id="4" name="Footer Placeholder 3">
            <a:extLst>
              <a:ext uri="{FF2B5EF4-FFF2-40B4-BE49-F238E27FC236}">
                <a16:creationId xmlns:a16="http://schemas.microsoft.com/office/drawing/2014/main" id="{707863AD-B5BC-EA41-B077-FC904800A662}"/>
              </a:ext>
            </a:extLst>
          </p:cNvPr>
          <p:cNvSpPr>
            <a:spLocks noGrp="1"/>
          </p:cNvSpPr>
          <p:nvPr>
            <p:ph type="ftr" sz="quarter" idx="11"/>
          </p:nvPr>
        </p:nvSpPr>
        <p:spPr/>
        <p:txBody>
          <a:bodyPr/>
          <a:lstStyle/>
          <a:p>
            <a:endParaRPr lang="en-AU"/>
          </a:p>
        </p:txBody>
      </p:sp>
      <p:sp>
        <p:nvSpPr>
          <p:cNvPr id="5" name="Slide Number Placeholder 4">
            <a:extLst>
              <a:ext uri="{FF2B5EF4-FFF2-40B4-BE49-F238E27FC236}">
                <a16:creationId xmlns:a16="http://schemas.microsoft.com/office/drawing/2014/main" id="{7CE6866C-7DB3-9741-85D7-7F093AD91082}"/>
              </a:ext>
            </a:extLst>
          </p:cNvPr>
          <p:cNvSpPr>
            <a:spLocks noGrp="1"/>
          </p:cNvSpPr>
          <p:nvPr>
            <p:ph type="sldNum" sz="quarter" idx="12"/>
          </p:nvPr>
        </p:nvSpPr>
        <p:spPr/>
        <p:txBody>
          <a:bodyPr/>
          <a:lstStyle/>
          <a:p>
            <a:fld id="{BC4D4BE7-7B72-6543-BCDB-101FDFCE1FDC}" type="slidenum">
              <a:rPr lang="en-AU" smtClean="0"/>
              <a:t>‹#›</a:t>
            </a:fld>
            <a:endParaRPr lang="en-AU"/>
          </a:p>
        </p:txBody>
      </p:sp>
    </p:spTree>
    <p:extLst>
      <p:ext uri="{BB962C8B-B14F-4D97-AF65-F5344CB8AC3E}">
        <p14:creationId xmlns:p14="http://schemas.microsoft.com/office/powerpoint/2010/main" val="128283111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A4C3CF0-49B0-9A43-93F1-FAA7EB51D569}"/>
              </a:ext>
            </a:extLst>
          </p:cNvPr>
          <p:cNvSpPr>
            <a:spLocks noGrp="1"/>
          </p:cNvSpPr>
          <p:nvPr>
            <p:ph type="dt" sz="half" idx="10"/>
          </p:nvPr>
        </p:nvSpPr>
        <p:spPr/>
        <p:txBody>
          <a:bodyPr/>
          <a:lstStyle/>
          <a:p>
            <a:fld id="{835B07A1-8BE3-B241-901E-8C0F1D287DD5}" type="datetimeFigureOut">
              <a:rPr lang="en-AU" smtClean="0"/>
              <a:t>14/9/21</a:t>
            </a:fld>
            <a:endParaRPr lang="en-AU"/>
          </a:p>
        </p:txBody>
      </p:sp>
      <p:sp>
        <p:nvSpPr>
          <p:cNvPr id="3" name="Footer Placeholder 2">
            <a:extLst>
              <a:ext uri="{FF2B5EF4-FFF2-40B4-BE49-F238E27FC236}">
                <a16:creationId xmlns:a16="http://schemas.microsoft.com/office/drawing/2014/main" id="{7D5DC251-7A52-EC49-8A1E-DD3C0126CD12}"/>
              </a:ext>
            </a:extLst>
          </p:cNvPr>
          <p:cNvSpPr>
            <a:spLocks noGrp="1"/>
          </p:cNvSpPr>
          <p:nvPr>
            <p:ph type="ftr" sz="quarter" idx="11"/>
          </p:nvPr>
        </p:nvSpPr>
        <p:spPr/>
        <p:txBody>
          <a:bodyPr/>
          <a:lstStyle/>
          <a:p>
            <a:endParaRPr lang="en-AU"/>
          </a:p>
        </p:txBody>
      </p:sp>
      <p:sp>
        <p:nvSpPr>
          <p:cNvPr id="4" name="Slide Number Placeholder 3">
            <a:extLst>
              <a:ext uri="{FF2B5EF4-FFF2-40B4-BE49-F238E27FC236}">
                <a16:creationId xmlns:a16="http://schemas.microsoft.com/office/drawing/2014/main" id="{00F41638-D938-E947-AC48-811AC5F4827B}"/>
              </a:ext>
            </a:extLst>
          </p:cNvPr>
          <p:cNvSpPr>
            <a:spLocks noGrp="1"/>
          </p:cNvSpPr>
          <p:nvPr>
            <p:ph type="sldNum" sz="quarter" idx="12"/>
          </p:nvPr>
        </p:nvSpPr>
        <p:spPr/>
        <p:txBody>
          <a:bodyPr/>
          <a:lstStyle/>
          <a:p>
            <a:fld id="{BC4D4BE7-7B72-6543-BCDB-101FDFCE1FDC}" type="slidenum">
              <a:rPr lang="en-AU" smtClean="0"/>
              <a:t>‹#›</a:t>
            </a:fld>
            <a:endParaRPr lang="en-AU"/>
          </a:p>
        </p:txBody>
      </p:sp>
    </p:spTree>
    <p:extLst>
      <p:ext uri="{BB962C8B-B14F-4D97-AF65-F5344CB8AC3E}">
        <p14:creationId xmlns:p14="http://schemas.microsoft.com/office/powerpoint/2010/main" val="29742851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687BFA-1ACE-3643-BBF5-5B3FB46E0FF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AU"/>
          </a:p>
        </p:txBody>
      </p:sp>
      <p:sp>
        <p:nvSpPr>
          <p:cNvPr id="3" name="Content Placeholder 2">
            <a:extLst>
              <a:ext uri="{FF2B5EF4-FFF2-40B4-BE49-F238E27FC236}">
                <a16:creationId xmlns:a16="http://schemas.microsoft.com/office/drawing/2014/main" id="{82CEB522-C707-864F-87D9-6E258D4437D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Text Placeholder 3">
            <a:extLst>
              <a:ext uri="{FF2B5EF4-FFF2-40B4-BE49-F238E27FC236}">
                <a16:creationId xmlns:a16="http://schemas.microsoft.com/office/drawing/2014/main" id="{02862722-DFBB-874B-BD13-A0E1F1990F2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7910D6E-41FC-1442-83E2-5B4302A167D5}"/>
              </a:ext>
            </a:extLst>
          </p:cNvPr>
          <p:cNvSpPr>
            <a:spLocks noGrp="1"/>
          </p:cNvSpPr>
          <p:nvPr>
            <p:ph type="dt" sz="half" idx="10"/>
          </p:nvPr>
        </p:nvSpPr>
        <p:spPr/>
        <p:txBody>
          <a:bodyPr/>
          <a:lstStyle/>
          <a:p>
            <a:fld id="{835B07A1-8BE3-B241-901E-8C0F1D287DD5}" type="datetimeFigureOut">
              <a:rPr lang="en-AU" smtClean="0"/>
              <a:t>14/9/21</a:t>
            </a:fld>
            <a:endParaRPr lang="en-AU"/>
          </a:p>
        </p:txBody>
      </p:sp>
      <p:sp>
        <p:nvSpPr>
          <p:cNvPr id="6" name="Footer Placeholder 5">
            <a:extLst>
              <a:ext uri="{FF2B5EF4-FFF2-40B4-BE49-F238E27FC236}">
                <a16:creationId xmlns:a16="http://schemas.microsoft.com/office/drawing/2014/main" id="{61D59378-D9B4-B945-82FC-C98882845529}"/>
              </a:ext>
            </a:extLst>
          </p:cNvPr>
          <p:cNvSpPr>
            <a:spLocks noGrp="1"/>
          </p:cNvSpPr>
          <p:nvPr>
            <p:ph type="ftr" sz="quarter" idx="11"/>
          </p:nvPr>
        </p:nvSpPr>
        <p:spPr/>
        <p:txBody>
          <a:bodyPr/>
          <a:lstStyle/>
          <a:p>
            <a:endParaRPr lang="en-AU"/>
          </a:p>
        </p:txBody>
      </p:sp>
      <p:sp>
        <p:nvSpPr>
          <p:cNvPr id="7" name="Slide Number Placeholder 6">
            <a:extLst>
              <a:ext uri="{FF2B5EF4-FFF2-40B4-BE49-F238E27FC236}">
                <a16:creationId xmlns:a16="http://schemas.microsoft.com/office/drawing/2014/main" id="{B4DD22EC-41B4-264F-967F-3C6022A80E44}"/>
              </a:ext>
            </a:extLst>
          </p:cNvPr>
          <p:cNvSpPr>
            <a:spLocks noGrp="1"/>
          </p:cNvSpPr>
          <p:nvPr>
            <p:ph type="sldNum" sz="quarter" idx="12"/>
          </p:nvPr>
        </p:nvSpPr>
        <p:spPr/>
        <p:txBody>
          <a:bodyPr/>
          <a:lstStyle/>
          <a:p>
            <a:fld id="{BC4D4BE7-7B72-6543-BCDB-101FDFCE1FDC}" type="slidenum">
              <a:rPr lang="en-AU" smtClean="0"/>
              <a:t>‹#›</a:t>
            </a:fld>
            <a:endParaRPr lang="en-AU"/>
          </a:p>
        </p:txBody>
      </p:sp>
    </p:spTree>
    <p:extLst>
      <p:ext uri="{BB962C8B-B14F-4D97-AF65-F5344CB8AC3E}">
        <p14:creationId xmlns:p14="http://schemas.microsoft.com/office/powerpoint/2010/main" val="168777722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36ADFC-E1A4-7A4B-B657-46CC64AEA4D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AU"/>
          </a:p>
        </p:txBody>
      </p:sp>
      <p:sp>
        <p:nvSpPr>
          <p:cNvPr id="3" name="Picture Placeholder 2">
            <a:extLst>
              <a:ext uri="{FF2B5EF4-FFF2-40B4-BE49-F238E27FC236}">
                <a16:creationId xmlns:a16="http://schemas.microsoft.com/office/drawing/2014/main" id="{B337CDFB-A873-5D49-9702-948463E7333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AU"/>
          </a:p>
        </p:txBody>
      </p:sp>
      <p:sp>
        <p:nvSpPr>
          <p:cNvPr id="4" name="Text Placeholder 3">
            <a:extLst>
              <a:ext uri="{FF2B5EF4-FFF2-40B4-BE49-F238E27FC236}">
                <a16:creationId xmlns:a16="http://schemas.microsoft.com/office/drawing/2014/main" id="{09E5547D-7979-9741-99DE-B90F4B4DCED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51A4DAB-7AC5-7142-9AA2-1154669C63DE}"/>
              </a:ext>
            </a:extLst>
          </p:cNvPr>
          <p:cNvSpPr>
            <a:spLocks noGrp="1"/>
          </p:cNvSpPr>
          <p:nvPr>
            <p:ph type="dt" sz="half" idx="10"/>
          </p:nvPr>
        </p:nvSpPr>
        <p:spPr/>
        <p:txBody>
          <a:bodyPr/>
          <a:lstStyle/>
          <a:p>
            <a:fld id="{835B07A1-8BE3-B241-901E-8C0F1D287DD5}" type="datetimeFigureOut">
              <a:rPr lang="en-AU" smtClean="0"/>
              <a:t>14/9/21</a:t>
            </a:fld>
            <a:endParaRPr lang="en-AU"/>
          </a:p>
        </p:txBody>
      </p:sp>
      <p:sp>
        <p:nvSpPr>
          <p:cNvPr id="6" name="Footer Placeholder 5">
            <a:extLst>
              <a:ext uri="{FF2B5EF4-FFF2-40B4-BE49-F238E27FC236}">
                <a16:creationId xmlns:a16="http://schemas.microsoft.com/office/drawing/2014/main" id="{E30BBD0D-1558-2047-A57F-8E357FAF9C96}"/>
              </a:ext>
            </a:extLst>
          </p:cNvPr>
          <p:cNvSpPr>
            <a:spLocks noGrp="1"/>
          </p:cNvSpPr>
          <p:nvPr>
            <p:ph type="ftr" sz="quarter" idx="11"/>
          </p:nvPr>
        </p:nvSpPr>
        <p:spPr/>
        <p:txBody>
          <a:bodyPr/>
          <a:lstStyle/>
          <a:p>
            <a:endParaRPr lang="en-AU"/>
          </a:p>
        </p:txBody>
      </p:sp>
      <p:sp>
        <p:nvSpPr>
          <p:cNvPr id="7" name="Slide Number Placeholder 6">
            <a:extLst>
              <a:ext uri="{FF2B5EF4-FFF2-40B4-BE49-F238E27FC236}">
                <a16:creationId xmlns:a16="http://schemas.microsoft.com/office/drawing/2014/main" id="{DF38419C-7E6F-D848-8E44-A3E1D1C1787D}"/>
              </a:ext>
            </a:extLst>
          </p:cNvPr>
          <p:cNvSpPr>
            <a:spLocks noGrp="1"/>
          </p:cNvSpPr>
          <p:nvPr>
            <p:ph type="sldNum" sz="quarter" idx="12"/>
          </p:nvPr>
        </p:nvSpPr>
        <p:spPr/>
        <p:txBody>
          <a:bodyPr/>
          <a:lstStyle/>
          <a:p>
            <a:fld id="{BC4D4BE7-7B72-6543-BCDB-101FDFCE1FDC}" type="slidenum">
              <a:rPr lang="en-AU" smtClean="0"/>
              <a:t>‹#›</a:t>
            </a:fld>
            <a:endParaRPr lang="en-AU"/>
          </a:p>
        </p:txBody>
      </p:sp>
    </p:spTree>
    <p:extLst>
      <p:ext uri="{BB962C8B-B14F-4D97-AF65-F5344CB8AC3E}">
        <p14:creationId xmlns:p14="http://schemas.microsoft.com/office/powerpoint/2010/main" val="20998929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CD81E23-7485-D744-A21A-C4090304DA3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AU"/>
          </a:p>
        </p:txBody>
      </p:sp>
      <p:sp>
        <p:nvSpPr>
          <p:cNvPr id="3" name="Text Placeholder 2">
            <a:extLst>
              <a:ext uri="{FF2B5EF4-FFF2-40B4-BE49-F238E27FC236}">
                <a16:creationId xmlns:a16="http://schemas.microsoft.com/office/drawing/2014/main" id="{C1757F51-43A7-A74B-BFF6-4358C450B54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a:extLst>
              <a:ext uri="{FF2B5EF4-FFF2-40B4-BE49-F238E27FC236}">
                <a16:creationId xmlns:a16="http://schemas.microsoft.com/office/drawing/2014/main" id="{4117025E-1BC9-714D-98B6-6B00894F14F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35B07A1-8BE3-B241-901E-8C0F1D287DD5}" type="datetimeFigureOut">
              <a:rPr lang="en-AU" smtClean="0"/>
              <a:t>14/9/21</a:t>
            </a:fld>
            <a:endParaRPr lang="en-AU"/>
          </a:p>
        </p:txBody>
      </p:sp>
      <p:sp>
        <p:nvSpPr>
          <p:cNvPr id="5" name="Footer Placeholder 4">
            <a:extLst>
              <a:ext uri="{FF2B5EF4-FFF2-40B4-BE49-F238E27FC236}">
                <a16:creationId xmlns:a16="http://schemas.microsoft.com/office/drawing/2014/main" id="{7BFB93C2-2FF6-E44E-B965-3FAFCDE38D7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AU"/>
          </a:p>
        </p:txBody>
      </p:sp>
      <p:sp>
        <p:nvSpPr>
          <p:cNvPr id="6" name="Slide Number Placeholder 5">
            <a:extLst>
              <a:ext uri="{FF2B5EF4-FFF2-40B4-BE49-F238E27FC236}">
                <a16:creationId xmlns:a16="http://schemas.microsoft.com/office/drawing/2014/main" id="{71D5B33A-2EF7-F148-9211-D88D87388E6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C4D4BE7-7B72-6543-BCDB-101FDFCE1FDC}" type="slidenum">
              <a:rPr lang="en-AU" smtClean="0"/>
              <a:t>‹#›</a:t>
            </a:fld>
            <a:endParaRPr lang="en-AU"/>
          </a:p>
        </p:txBody>
      </p:sp>
    </p:spTree>
    <p:extLst>
      <p:ext uri="{BB962C8B-B14F-4D97-AF65-F5344CB8AC3E}">
        <p14:creationId xmlns:p14="http://schemas.microsoft.com/office/powerpoint/2010/main" val="264117215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A8B1E3-407B-BB4C-8EA8-2C239DAB2506}"/>
              </a:ext>
            </a:extLst>
          </p:cNvPr>
          <p:cNvSpPr>
            <a:spLocks noGrp="1"/>
          </p:cNvSpPr>
          <p:nvPr>
            <p:ph type="ctrTitle"/>
          </p:nvPr>
        </p:nvSpPr>
        <p:spPr/>
        <p:txBody>
          <a:bodyPr/>
          <a:lstStyle/>
          <a:p>
            <a:r>
              <a:rPr lang="en-AU"/>
              <a:t>Learning From </a:t>
            </a:r>
            <a:r>
              <a:rPr lang="en-AU" dirty="0"/>
              <a:t>O</a:t>
            </a:r>
            <a:r>
              <a:rPr lang="en-AU"/>
              <a:t>ur </a:t>
            </a:r>
            <a:r>
              <a:rPr lang="en-AU" dirty="0" err="1"/>
              <a:t>Miztakes</a:t>
            </a:r>
            <a:endParaRPr lang="en-AU" dirty="0"/>
          </a:p>
        </p:txBody>
      </p:sp>
      <p:sp>
        <p:nvSpPr>
          <p:cNvPr id="3" name="Subtitle 2">
            <a:extLst>
              <a:ext uri="{FF2B5EF4-FFF2-40B4-BE49-F238E27FC236}">
                <a16:creationId xmlns:a16="http://schemas.microsoft.com/office/drawing/2014/main" id="{763995D3-5EF1-7041-8AB2-D4CF77D0253D}"/>
              </a:ext>
            </a:extLst>
          </p:cNvPr>
          <p:cNvSpPr>
            <a:spLocks noGrp="1"/>
          </p:cNvSpPr>
          <p:nvPr>
            <p:ph type="subTitle" idx="1"/>
          </p:nvPr>
        </p:nvSpPr>
        <p:spPr/>
        <p:txBody>
          <a:bodyPr/>
          <a:lstStyle/>
          <a:p>
            <a:endParaRPr lang="en-AU"/>
          </a:p>
        </p:txBody>
      </p:sp>
    </p:spTree>
    <p:extLst>
      <p:ext uri="{BB962C8B-B14F-4D97-AF65-F5344CB8AC3E}">
        <p14:creationId xmlns:p14="http://schemas.microsoft.com/office/powerpoint/2010/main" val="347403087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8E78C439-178B-A143-9210-72C196392F6A}"/>
              </a:ext>
            </a:extLst>
          </p:cNvPr>
          <p:cNvSpPr txBox="1"/>
          <p:nvPr/>
        </p:nvSpPr>
        <p:spPr>
          <a:xfrm>
            <a:off x="872360" y="1623848"/>
            <a:ext cx="4035973" cy="2308324"/>
          </a:xfrm>
          <a:prstGeom prst="rect">
            <a:avLst/>
          </a:prstGeom>
          <a:noFill/>
          <a:ln>
            <a:solidFill>
              <a:schemeClr val="bg1">
                <a:lumMod val="75000"/>
              </a:schemeClr>
            </a:solidFill>
          </a:ln>
        </p:spPr>
        <p:txBody>
          <a:bodyPr wrap="square" rtlCol="0">
            <a:spAutoFit/>
          </a:bodyPr>
          <a:lstStyle/>
          <a:p>
            <a:r>
              <a:rPr lang="en-AU" dirty="0">
                <a:latin typeface="Courier" pitchFamily="2" charset="0"/>
              </a:rPr>
              <a:t>We’re currently experiencing degraded performance issues with </a:t>
            </a:r>
            <a:r>
              <a:rPr lang="en-AU" dirty="0" err="1">
                <a:latin typeface="Courier" pitchFamily="2" charset="0"/>
              </a:rPr>
              <a:t>xxxx</a:t>
            </a:r>
            <a:r>
              <a:rPr lang="en-AU" dirty="0">
                <a:latin typeface="Courier" pitchFamily="2" charset="0"/>
              </a:rPr>
              <a:t>. Our team is currently working to restore normal performance levels. We apologize for any inconvenience. Users may be affected.</a:t>
            </a:r>
          </a:p>
        </p:txBody>
      </p:sp>
      <p:pic>
        <p:nvPicPr>
          <p:cNvPr id="6" name="Picture 5">
            <a:extLst>
              <a:ext uri="{FF2B5EF4-FFF2-40B4-BE49-F238E27FC236}">
                <a16:creationId xmlns:a16="http://schemas.microsoft.com/office/drawing/2014/main" id="{9117E5A8-44F8-B449-85CA-C7FFBFA03346}"/>
              </a:ext>
            </a:extLst>
          </p:cNvPr>
          <p:cNvPicPr>
            <a:picLocks noChangeAspect="1"/>
          </p:cNvPicPr>
          <p:nvPr/>
        </p:nvPicPr>
        <p:blipFill>
          <a:blip r:embed="rId2"/>
          <a:stretch>
            <a:fillRect/>
          </a:stretch>
        </p:blipFill>
        <p:spPr>
          <a:xfrm>
            <a:off x="2545912" y="3563007"/>
            <a:ext cx="8445500" cy="1943100"/>
          </a:xfrm>
          <a:prstGeom prst="rect">
            <a:avLst/>
          </a:prstGeom>
        </p:spPr>
      </p:pic>
      <p:sp>
        <p:nvSpPr>
          <p:cNvPr id="7" name="Rectangle 6">
            <a:extLst>
              <a:ext uri="{FF2B5EF4-FFF2-40B4-BE49-F238E27FC236}">
                <a16:creationId xmlns:a16="http://schemas.microsoft.com/office/drawing/2014/main" id="{15ED070C-8558-5F40-BA84-665300300971}"/>
              </a:ext>
            </a:extLst>
          </p:cNvPr>
          <p:cNvSpPr/>
          <p:nvPr/>
        </p:nvSpPr>
        <p:spPr>
          <a:xfrm>
            <a:off x="9343697" y="3758752"/>
            <a:ext cx="777765" cy="199696"/>
          </a:xfrm>
          <a:prstGeom prst="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8" name="Rectangle 7">
            <a:extLst>
              <a:ext uri="{FF2B5EF4-FFF2-40B4-BE49-F238E27FC236}">
                <a16:creationId xmlns:a16="http://schemas.microsoft.com/office/drawing/2014/main" id="{ECF4FE84-7278-A140-9803-392B8BF41F73}"/>
              </a:ext>
            </a:extLst>
          </p:cNvPr>
          <p:cNvSpPr/>
          <p:nvPr/>
        </p:nvSpPr>
        <p:spPr>
          <a:xfrm>
            <a:off x="1597573" y="2238704"/>
            <a:ext cx="641131" cy="241738"/>
          </a:xfrm>
          <a:prstGeom prst="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9" name="Title 1">
            <a:extLst>
              <a:ext uri="{FF2B5EF4-FFF2-40B4-BE49-F238E27FC236}">
                <a16:creationId xmlns:a16="http://schemas.microsoft.com/office/drawing/2014/main" id="{81488154-E229-4B49-B762-C05D6EB92CEE}"/>
              </a:ext>
            </a:extLst>
          </p:cNvPr>
          <p:cNvSpPr>
            <a:spLocks noGrp="1"/>
          </p:cNvSpPr>
          <p:nvPr>
            <p:ph type="title"/>
          </p:nvPr>
        </p:nvSpPr>
        <p:spPr>
          <a:xfrm>
            <a:off x="838200" y="365125"/>
            <a:ext cx="10515600" cy="1325563"/>
          </a:xfrm>
        </p:spPr>
        <p:txBody>
          <a:bodyPr/>
          <a:lstStyle/>
          <a:p>
            <a:r>
              <a:rPr lang="en-AU" dirty="0"/>
              <a:t>Helpful or Evasive?</a:t>
            </a:r>
          </a:p>
        </p:txBody>
      </p:sp>
      <p:pic>
        <p:nvPicPr>
          <p:cNvPr id="3" name="Picture 2">
            <a:extLst>
              <a:ext uri="{FF2B5EF4-FFF2-40B4-BE49-F238E27FC236}">
                <a16:creationId xmlns:a16="http://schemas.microsoft.com/office/drawing/2014/main" id="{2E120C18-6369-2149-9C7B-04212CC9F57D}"/>
              </a:ext>
            </a:extLst>
          </p:cNvPr>
          <p:cNvPicPr>
            <a:picLocks noChangeAspect="1"/>
          </p:cNvPicPr>
          <p:nvPr/>
        </p:nvPicPr>
        <p:blipFill>
          <a:blip r:embed="rId3"/>
          <a:stretch>
            <a:fillRect/>
          </a:stretch>
        </p:blipFill>
        <p:spPr>
          <a:xfrm>
            <a:off x="5139559" y="1615360"/>
            <a:ext cx="6632028" cy="1751416"/>
          </a:xfrm>
          <a:prstGeom prst="rect">
            <a:avLst/>
          </a:prstGeom>
        </p:spPr>
      </p:pic>
      <p:sp>
        <p:nvSpPr>
          <p:cNvPr id="5" name="Rectangle 4">
            <a:extLst>
              <a:ext uri="{FF2B5EF4-FFF2-40B4-BE49-F238E27FC236}">
                <a16:creationId xmlns:a16="http://schemas.microsoft.com/office/drawing/2014/main" id="{C19655BB-8A6D-B949-BC89-3D5B4EA52D01}"/>
              </a:ext>
            </a:extLst>
          </p:cNvPr>
          <p:cNvSpPr/>
          <p:nvPr/>
        </p:nvSpPr>
        <p:spPr>
          <a:xfrm>
            <a:off x="9133490" y="2049517"/>
            <a:ext cx="493986" cy="189187"/>
          </a:xfrm>
          <a:prstGeom prst="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ln>
                <a:solidFill>
                  <a:sysClr val="windowText" lastClr="000000"/>
                </a:solidFill>
              </a:ln>
            </a:endParaRPr>
          </a:p>
        </p:txBody>
      </p:sp>
      <p:sp>
        <p:nvSpPr>
          <p:cNvPr id="10" name="Rectangle 9">
            <a:extLst>
              <a:ext uri="{FF2B5EF4-FFF2-40B4-BE49-F238E27FC236}">
                <a16:creationId xmlns:a16="http://schemas.microsoft.com/office/drawing/2014/main" id="{A26A16D5-B9BE-974B-85E4-81D8B37EA64C}"/>
              </a:ext>
            </a:extLst>
          </p:cNvPr>
          <p:cNvSpPr/>
          <p:nvPr/>
        </p:nvSpPr>
        <p:spPr>
          <a:xfrm>
            <a:off x="5228897" y="2532254"/>
            <a:ext cx="493986" cy="189187"/>
          </a:xfrm>
          <a:prstGeom prst="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ln>
                <a:solidFill>
                  <a:sysClr val="windowText" lastClr="000000"/>
                </a:solidFill>
              </a:ln>
            </a:endParaRPr>
          </a:p>
        </p:txBody>
      </p:sp>
      <p:sp>
        <p:nvSpPr>
          <p:cNvPr id="11" name="Rectangle 10">
            <a:extLst>
              <a:ext uri="{FF2B5EF4-FFF2-40B4-BE49-F238E27FC236}">
                <a16:creationId xmlns:a16="http://schemas.microsoft.com/office/drawing/2014/main" id="{2C8C1898-D34A-4B47-9B2B-C1AF5832EA1B}"/>
              </a:ext>
            </a:extLst>
          </p:cNvPr>
          <p:cNvSpPr/>
          <p:nvPr/>
        </p:nvSpPr>
        <p:spPr>
          <a:xfrm>
            <a:off x="10394731" y="2716836"/>
            <a:ext cx="493986" cy="189187"/>
          </a:xfrm>
          <a:prstGeom prst="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ln>
                <a:solidFill>
                  <a:sysClr val="windowText" lastClr="000000"/>
                </a:solidFill>
              </a:ln>
            </a:endParaRPr>
          </a:p>
        </p:txBody>
      </p:sp>
    </p:spTree>
    <p:extLst>
      <p:ext uri="{BB962C8B-B14F-4D97-AF65-F5344CB8AC3E}">
        <p14:creationId xmlns:p14="http://schemas.microsoft.com/office/powerpoint/2010/main" val="238966694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42605E-B6E0-E14B-9DA0-AA55D8764D0A}"/>
              </a:ext>
            </a:extLst>
          </p:cNvPr>
          <p:cNvSpPr>
            <a:spLocks noGrp="1"/>
          </p:cNvSpPr>
          <p:nvPr>
            <p:ph type="title"/>
          </p:nvPr>
        </p:nvSpPr>
        <p:spPr/>
        <p:txBody>
          <a:bodyPr/>
          <a:lstStyle/>
          <a:p>
            <a:r>
              <a:rPr lang="en-AU" dirty="0"/>
              <a:t>Why are these reports so evasive?</a:t>
            </a:r>
          </a:p>
        </p:txBody>
      </p:sp>
      <p:sp>
        <p:nvSpPr>
          <p:cNvPr id="3" name="Content Placeholder 2">
            <a:extLst>
              <a:ext uri="{FF2B5EF4-FFF2-40B4-BE49-F238E27FC236}">
                <a16:creationId xmlns:a16="http://schemas.microsoft.com/office/drawing/2014/main" id="{10B00AA5-30C0-DD47-AAE8-8DAFD62A013B}"/>
              </a:ext>
            </a:extLst>
          </p:cNvPr>
          <p:cNvSpPr>
            <a:spLocks noGrp="1"/>
          </p:cNvSpPr>
          <p:nvPr>
            <p:ph idx="1"/>
          </p:nvPr>
        </p:nvSpPr>
        <p:spPr/>
        <p:txBody>
          <a:bodyPr/>
          <a:lstStyle/>
          <a:p>
            <a:r>
              <a:rPr lang="en-AU" dirty="0"/>
              <a:t>Do the service providers see outage reports as an admission of some form of liability?</a:t>
            </a:r>
          </a:p>
          <a:p>
            <a:r>
              <a:rPr lang="en-AU" dirty="0"/>
              <a:t>Do they think that an open and direct appraisal of faults in their service will cause them reputational harm in the eyes of their customers?</a:t>
            </a:r>
          </a:p>
          <a:p>
            <a:r>
              <a:rPr lang="en-AU" dirty="0"/>
              <a:t>Or do they think that describing the causes of an outage somehow compounds their potential liabilities?</a:t>
            </a:r>
          </a:p>
          <a:p>
            <a:r>
              <a:rPr lang="en-AU" dirty="0"/>
              <a:t>What are they covering up here?</a:t>
            </a:r>
          </a:p>
        </p:txBody>
      </p:sp>
    </p:spTree>
    <p:extLst>
      <p:ext uri="{BB962C8B-B14F-4D97-AF65-F5344CB8AC3E}">
        <p14:creationId xmlns:p14="http://schemas.microsoft.com/office/powerpoint/2010/main" val="172292875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45512D-883F-004B-9660-F375BF08EC9B}"/>
              </a:ext>
            </a:extLst>
          </p:cNvPr>
          <p:cNvSpPr>
            <a:spLocks noGrp="1"/>
          </p:cNvSpPr>
          <p:nvPr>
            <p:ph type="title"/>
          </p:nvPr>
        </p:nvSpPr>
        <p:spPr/>
        <p:txBody>
          <a:bodyPr/>
          <a:lstStyle/>
          <a:p>
            <a:r>
              <a:rPr lang="en-AU" dirty="0"/>
              <a:t>Helpful or Evasive?</a:t>
            </a:r>
          </a:p>
        </p:txBody>
      </p:sp>
      <p:sp>
        <p:nvSpPr>
          <p:cNvPr id="4" name="TextBox 3">
            <a:extLst>
              <a:ext uri="{FF2B5EF4-FFF2-40B4-BE49-F238E27FC236}">
                <a16:creationId xmlns:a16="http://schemas.microsoft.com/office/drawing/2014/main" id="{A4ACF9DE-E459-F04C-9F2B-B089AD61C1E4}"/>
              </a:ext>
            </a:extLst>
          </p:cNvPr>
          <p:cNvSpPr txBox="1"/>
          <p:nvPr/>
        </p:nvSpPr>
        <p:spPr>
          <a:xfrm>
            <a:off x="549965" y="1378683"/>
            <a:ext cx="10515600" cy="5909310"/>
          </a:xfrm>
          <a:prstGeom prst="rect">
            <a:avLst/>
          </a:prstGeom>
          <a:noFill/>
          <a:ln>
            <a:solidFill>
              <a:schemeClr val="tx1"/>
            </a:solidFill>
          </a:ln>
        </p:spPr>
        <p:txBody>
          <a:bodyPr wrap="square" rtlCol="0">
            <a:spAutoFit/>
          </a:bodyPr>
          <a:lstStyle/>
          <a:p>
            <a:r>
              <a:rPr lang="en-AU" sz="1400" dirty="0"/>
              <a:t>Early today Facebook was down or unreachable for many of you for approximately 2.5 hours. This is the worst outage we’ve had in over four years, and we wanted to first of all apologize for it. We also wanted to provide much more technical detail on what happened and share one big lesson learned.</a:t>
            </a:r>
          </a:p>
          <a:p>
            <a:r>
              <a:rPr lang="en-AU" sz="1400" dirty="0"/>
              <a:t> </a:t>
            </a:r>
          </a:p>
          <a:p>
            <a:r>
              <a:rPr lang="en-AU" sz="1400" dirty="0"/>
              <a:t>The key flaw that caused this outage to be so severe was an unfortunate handling of an error condition. An automated system for verifying configuration values ended up causing much more damage than it fixed.</a:t>
            </a:r>
          </a:p>
          <a:p>
            <a:r>
              <a:rPr lang="en-AU" sz="1400" dirty="0"/>
              <a:t> </a:t>
            </a:r>
          </a:p>
          <a:p>
            <a:r>
              <a:rPr lang="en-AU" sz="1400" dirty="0"/>
              <a:t>The intent of the automated system is to check for configuration values that are invalid in the cache and replace them with updated values from the persistent store. This works well for a transient problem with the cache, but it doesn’t work when the persistent store is invalid.</a:t>
            </a:r>
          </a:p>
          <a:p>
            <a:r>
              <a:rPr lang="en-AU" sz="1400" dirty="0"/>
              <a:t> </a:t>
            </a:r>
          </a:p>
          <a:p>
            <a:r>
              <a:rPr lang="en-AU" sz="1400" dirty="0"/>
              <a:t>Today we made a change to the persistent copy of a configuration value that was interpreted as invalid. This meant that every single client saw the invalid value and attempted to fix it. Because the fix involves making a query to a cluster of databases, that cluster was quickly overwhelmed by hundreds of thousands of queries a second.</a:t>
            </a:r>
          </a:p>
          <a:p>
            <a:r>
              <a:rPr lang="en-AU" sz="1400" dirty="0"/>
              <a:t> </a:t>
            </a:r>
          </a:p>
          <a:p>
            <a:r>
              <a:rPr lang="en-AU" sz="1400" dirty="0"/>
              <a:t>To make matters worse, every time a client got an error attempting to query one of the databases it interpreted it as an invalid value, and deleted the corresponding cache key. This meant that even after the original problem had been fixed, the stream of queries continued. As long as the databases failed to service some of the requests, they were causing even more requests to themselves. We had entered a feedback loop that didn’t allow the databases to recover.</a:t>
            </a:r>
          </a:p>
          <a:p>
            <a:r>
              <a:rPr lang="en-AU" sz="1400" dirty="0"/>
              <a:t> </a:t>
            </a:r>
          </a:p>
          <a:p>
            <a:r>
              <a:rPr lang="en-AU" sz="1400" dirty="0"/>
              <a:t>The way to stop the feedback cycle was quite painful - we had to stop all traffic to this database cluster, which meant turning off the site. Once the databases had recovered and the root cause had been fixed, we slowly allowed more people back onto the site.</a:t>
            </a:r>
          </a:p>
          <a:p>
            <a:r>
              <a:rPr lang="en-AU" sz="1400" dirty="0"/>
              <a:t> </a:t>
            </a:r>
          </a:p>
          <a:p>
            <a:r>
              <a:rPr lang="en-AU" sz="1400" dirty="0"/>
              <a:t>This got the site back up and running today, and for now we’ve turned off the system that attempts to correct configuration values. We’re exploring new designs for this configuration system following design patterns of other systems at Facebook that deal more gracefully with feedback loops and transient spikes.</a:t>
            </a:r>
          </a:p>
          <a:p>
            <a:r>
              <a:rPr lang="en-AU" sz="1400" dirty="0"/>
              <a:t> </a:t>
            </a:r>
          </a:p>
          <a:p>
            <a:endParaRPr lang="en-AU" sz="1400" dirty="0"/>
          </a:p>
        </p:txBody>
      </p:sp>
      <p:sp>
        <p:nvSpPr>
          <p:cNvPr id="5" name="Rectangle 4">
            <a:extLst>
              <a:ext uri="{FF2B5EF4-FFF2-40B4-BE49-F238E27FC236}">
                <a16:creationId xmlns:a16="http://schemas.microsoft.com/office/drawing/2014/main" id="{D6D18246-B787-2D45-97D3-37534C0CAF6B}"/>
              </a:ext>
            </a:extLst>
          </p:cNvPr>
          <p:cNvSpPr/>
          <p:nvPr/>
        </p:nvSpPr>
        <p:spPr>
          <a:xfrm>
            <a:off x="1470991" y="1441174"/>
            <a:ext cx="685800" cy="178904"/>
          </a:xfrm>
          <a:prstGeom prst="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6" name="Rectangle 5">
            <a:extLst>
              <a:ext uri="{FF2B5EF4-FFF2-40B4-BE49-F238E27FC236}">
                <a16:creationId xmlns:a16="http://schemas.microsoft.com/office/drawing/2014/main" id="{41F073A1-D319-3F45-8510-C911CE92A122}"/>
              </a:ext>
            </a:extLst>
          </p:cNvPr>
          <p:cNvSpPr/>
          <p:nvPr/>
        </p:nvSpPr>
        <p:spPr>
          <a:xfrm>
            <a:off x="7656443" y="6323910"/>
            <a:ext cx="685800" cy="178904"/>
          </a:xfrm>
          <a:prstGeom prst="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Tree>
    <p:extLst>
      <p:ext uri="{BB962C8B-B14F-4D97-AF65-F5344CB8AC3E}">
        <p14:creationId xmlns:p14="http://schemas.microsoft.com/office/powerpoint/2010/main" val="282614571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DE8D8A-B05D-5541-B139-5D243D070990}"/>
              </a:ext>
            </a:extLst>
          </p:cNvPr>
          <p:cNvSpPr>
            <a:spLocks noGrp="1"/>
          </p:cNvSpPr>
          <p:nvPr>
            <p:ph type="title"/>
          </p:nvPr>
        </p:nvSpPr>
        <p:spPr/>
        <p:txBody>
          <a:bodyPr/>
          <a:lstStyle/>
          <a:p>
            <a:r>
              <a:rPr lang="en-AU" dirty="0"/>
              <a:t>Helpful or Evasive?</a:t>
            </a:r>
          </a:p>
        </p:txBody>
      </p:sp>
      <p:pic>
        <p:nvPicPr>
          <p:cNvPr id="5" name="Content Placeholder 4">
            <a:extLst>
              <a:ext uri="{FF2B5EF4-FFF2-40B4-BE49-F238E27FC236}">
                <a16:creationId xmlns:a16="http://schemas.microsoft.com/office/drawing/2014/main" id="{89654CC2-5F39-4F4A-96BC-FA66A2F22A38}"/>
              </a:ext>
            </a:extLst>
          </p:cNvPr>
          <p:cNvPicPr>
            <a:picLocks noGrp="1" noChangeAspect="1"/>
          </p:cNvPicPr>
          <p:nvPr>
            <p:ph idx="1"/>
          </p:nvPr>
        </p:nvPicPr>
        <p:blipFill>
          <a:blip r:embed="rId2"/>
          <a:stretch>
            <a:fillRect/>
          </a:stretch>
        </p:blipFill>
        <p:spPr>
          <a:xfrm>
            <a:off x="1480931" y="1518795"/>
            <a:ext cx="3581774" cy="4974080"/>
          </a:xfrm>
          <a:ln>
            <a:solidFill>
              <a:schemeClr val="tx1"/>
            </a:solidFill>
          </a:ln>
        </p:spPr>
      </p:pic>
      <p:sp>
        <p:nvSpPr>
          <p:cNvPr id="6" name="TextBox 5">
            <a:extLst>
              <a:ext uri="{FF2B5EF4-FFF2-40B4-BE49-F238E27FC236}">
                <a16:creationId xmlns:a16="http://schemas.microsoft.com/office/drawing/2014/main" id="{51937575-7C16-6A4E-902D-7526F408897B}"/>
              </a:ext>
            </a:extLst>
          </p:cNvPr>
          <p:cNvSpPr txBox="1"/>
          <p:nvPr/>
        </p:nvSpPr>
        <p:spPr>
          <a:xfrm>
            <a:off x="5705436" y="1390657"/>
            <a:ext cx="3782446" cy="369332"/>
          </a:xfrm>
          <a:prstGeom prst="rect">
            <a:avLst/>
          </a:prstGeom>
          <a:noFill/>
        </p:spPr>
        <p:txBody>
          <a:bodyPr wrap="none" rtlCol="0">
            <a:spAutoFit/>
          </a:bodyPr>
          <a:lstStyle/>
          <a:p>
            <a:r>
              <a:rPr lang="en-AU" dirty="0"/>
              <a:t>Root Cause Analysis – What Happened</a:t>
            </a:r>
          </a:p>
        </p:txBody>
      </p:sp>
      <p:sp>
        <p:nvSpPr>
          <p:cNvPr id="7" name="TextBox 6">
            <a:extLst>
              <a:ext uri="{FF2B5EF4-FFF2-40B4-BE49-F238E27FC236}">
                <a16:creationId xmlns:a16="http://schemas.microsoft.com/office/drawing/2014/main" id="{DE588047-131A-3F44-BBE8-412F6FCFC44A}"/>
              </a:ext>
            </a:extLst>
          </p:cNvPr>
          <p:cNvSpPr txBox="1"/>
          <p:nvPr/>
        </p:nvSpPr>
        <p:spPr>
          <a:xfrm>
            <a:off x="5705436" y="2198622"/>
            <a:ext cx="5323252" cy="369332"/>
          </a:xfrm>
          <a:prstGeom prst="rect">
            <a:avLst/>
          </a:prstGeom>
          <a:noFill/>
        </p:spPr>
        <p:txBody>
          <a:bodyPr wrap="none" rtlCol="0">
            <a:spAutoFit/>
          </a:bodyPr>
          <a:lstStyle/>
          <a:p>
            <a:r>
              <a:rPr lang="en-AU" dirty="0"/>
              <a:t>Contributary Factors – What exacerbated the incident?</a:t>
            </a:r>
          </a:p>
        </p:txBody>
      </p:sp>
      <p:sp>
        <p:nvSpPr>
          <p:cNvPr id="8" name="TextBox 7">
            <a:extLst>
              <a:ext uri="{FF2B5EF4-FFF2-40B4-BE49-F238E27FC236}">
                <a16:creationId xmlns:a16="http://schemas.microsoft.com/office/drawing/2014/main" id="{0C7B5102-2A46-8844-A7F6-89D94F2D2B21}"/>
              </a:ext>
            </a:extLst>
          </p:cNvPr>
          <p:cNvSpPr txBox="1"/>
          <p:nvPr/>
        </p:nvSpPr>
        <p:spPr>
          <a:xfrm>
            <a:off x="5705436" y="3960837"/>
            <a:ext cx="3298019" cy="369332"/>
          </a:xfrm>
          <a:prstGeom prst="rect">
            <a:avLst/>
          </a:prstGeom>
          <a:noFill/>
        </p:spPr>
        <p:txBody>
          <a:bodyPr wrap="none" rtlCol="0">
            <a:spAutoFit/>
          </a:bodyPr>
          <a:lstStyle/>
          <a:p>
            <a:r>
              <a:rPr lang="en-AU" dirty="0"/>
              <a:t>Short Term – what we did to fix it</a:t>
            </a:r>
          </a:p>
        </p:txBody>
      </p:sp>
      <p:sp>
        <p:nvSpPr>
          <p:cNvPr id="9" name="TextBox 8">
            <a:extLst>
              <a:ext uri="{FF2B5EF4-FFF2-40B4-BE49-F238E27FC236}">
                <a16:creationId xmlns:a16="http://schemas.microsoft.com/office/drawing/2014/main" id="{4C50B156-FADB-E747-821D-1BE068F5129F}"/>
              </a:ext>
            </a:extLst>
          </p:cNvPr>
          <p:cNvSpPr txBox="1"/>
          <p:nvPr/>
        </p:nvSpPr>
        <p:spPr>
          <a:xfrm>
            <a:off x="5705436" y="5098011"/>
            <a:ext cx="3772699" cy="369332"/>
          </a:xfrm>
          <a:prstGeom prst="rect">
            <a:avLst/>
          </a:prstGeom>
          <a:noFill/>
        </p:spPr>
        <p:txBody>
          <a:bodyPr wrap="none" rtlCol="0">
            <a:spAutoFit/>
          </a:bodyPr>
          <a:lstStyle/>
          <a:p>
            <a:r>
              <a:rPr lang="en-AU" dirty="0"/>
              <a:t>In Progress – what we doing right now</a:t>
            </a:r>
          </a:p>
        </p:txBody>
      </p:sp>
      <p:sp>
        <p:nvSpPr>
          <p:cNvPr id="10" name="TextBox 9">
            <a:extLst>
              <a:ext uri="{FF2B5EF4-FFF2-40B4-BE49-F238E27FC236}">
                <a16:creationId xmlns:a16="http://schemas.microsoft.com/office/drawing/2014/main" id="{CB81ADB4-6C71-B44B-95F4-E35F00FF20A0}"/>
              </a:ext>
            </a:extLst>
          </p:cNvPr>
          <p:cNvSpPr txBox="1"/>
          <p:nvPr/>
        </p:nvSpPr>
        <p:spPr>
          <a:xfrm>
            <a:off x="5705436" y="5865853"/>
            <a:ext cx="5874044" cy="369332"/>
          </a:xfrm>
          <a:prstGeom prst="rect">
            <a:avLst/>
          </a:prstGeom>
          <a:noFill/>
        </p:spPr>
        <p:txBody>
          <a:bodyPr wrap="none" rtlCol="0">
            <a:spAutoFit/>
          </a:bodyPr>
          <a:lstStyle/>
          <a:p>
            <a:r>
              <a:rPr lang="en-AU" dirty="0"/>
              <a:t>Long Term – how we intended to avoid repeating this outage</a:t>
            </a:r>
          </a:p>
        </p:txBody>
      </p:sp>
      <p:cxnSp>
        <p:nvCxnSpPr>
          <p:cNvPr id="12" name="Straight Arrow Connector 11">
            <a:extLst>
              <a:ext uri="{FF2B5EF4-FFF2-40B4-BE49-F238E27FC236}">
                <a16:creationId xmlns:a16="http://schemas.microsoft.com/office/drawing/2014/main" id="{68665B1B-30C5-AE4B-A650-DC8CD654CAB1}"/>
              </a:ext>
            </a:extLst>
          </p:cNvPr>
          <p:cNvCxnSpPr>
            <a:stCxn id="6" idx="1"/>
          </p:cNvCxnSpPr>
          <p:nvPr/>
        </p:nvCxnSpPr>
        <p:spPr>
          <a:xfrm flipH="1">
            <a:off x="2325757" y="1575323"/>
            <a:ext cx="3379679" cy="11536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4" name="Straight Arrow Connector 13">
            <a:extLst>
              <a:ext uri="{FF2B5EF4-FFF2-40B4-BE49-F238E27FC236}">
                <a16:creationId xmlns:a16="http://schemas.microsoft.com/office/drawing/2014/main" id="{56A13DA4-169D-6F47-B3CD-621DE6C7BB4B}"/>
              </a:ext>
            </a:extLst>
          </p:cNvPr>
          <p:cNvCxnSpPr>
            <a:stCxn id="7" idx="1"/>
          </p:cNvCxnSpPr>
          <p:nvPr/>
        </p:nvCxnSpPr>
        <p:spPr>
          <a:xfrm flipH="1">
            <a:off x="2425148" y="2383288"/>
            <a:ext cx="3280288" cy="113594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6" name="Straight Arrow Connector 15">
            <a:extLst>
              <a:ext uri="{FF2B5EF4-FFF2-40B4-BE49-F238E27FC236}">
                <a16:creationId xmlns:a16="http://schemas.microsoft.com/office/drawing/2014/main" id="{A4777CFA-DA0C-AE4B-8CB8-BC1A120ABC40}"/>
              </a:ext>
            </a:extLst>
          </p:cNvPr>
          <p:cNvCxnSpPr>
            <a:stCxn id="8" idx="1"/>
          </p:cNvCxnSpPr>
          <p:nvPr/>
        </p:nvCxnSpPr>
        <p:spPr>
          <a:xfrm flipH="1">
            <a:off x="2107096" y="4145503"/>
            <a:ext cx="3598340" cy="65509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8" name="Straight Arrow Connector 17">
            <a:extLst>
              <a:ext uri="{FF2B5EF4-FFF2-40B4-BE49-F238E27FC236}">
                <a16:creationId xmlns:a16="http://schemas.microsoft.com/office/drawing/2014/main" id="{A9E4C6C6-36E4-904E-B7F6-16B9BD537BFD}"/>
              </a:ext>
            </a:extLst>
          </p:cNvPr>
          <p:cNvCxnSpPr>
            <a:stCxn id="9" idx="1"/>
          </p:cNvCxnSpPr>
          <p:nvPr/>
        </p:nvCxnSpPr>
        <p:spPr>
          <a:xfrm flipH="1">
            <a:off x="2136913" y="5282677"/>
            <a:ext cx="3568523" cy="30311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0" name="Straight Arrow Connector 19">
            <a:extLst>
              <a:ext uri="{FF2B5EF4-FFF2-40B4-BE49-F238E27FC236}">
                <a16:creationId xmlns:a16="http://schemas.microsoft.com/office/drawing/2014/main" id="{33F875B4-933C-D842-8BD2-2E2210BBFD87}"/>
              </a:ext>
            </a:extLst>
          </p:cNvPr>
          <p:cNvCxnSpPr>
            <a:stCxn id="10" idx="1"/>
          </p:cNvCxnSpPr>
          <p:nvPr/>
        </p:nvCxnSpPr>
        <p:spPr>
          <a:xfrm flipH="1" flipV="1">
            <a:off x="2107096" y="5974049"/>
            <a:ext cx="3598340" cy="7647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50743997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09452F-C4E3-6E4D-B9C1-BE22223CEE07}"/>
              </a:ext>
            </a:extLst>
          </p:cNvPr>
          <p:cNvSpPr>
            <a:spLocks noGrp="1"/>
          </p:cNvSpPr>
          <p:nvPr>
            <p:ph type="title"/>
          </p:nvPr>
        </p:nvSpPr>
        <p:spPr/>
        <p:txBody>
          <a:bodyPr/>
          <a:lstStyle/>
          <a:p>
            <a:r>
              <a:rPr lang="en-AU" dirty="0"/>
              <a:t>Why is this important?</a:t>
            </a:r>
          </a:p>
        </p:txBody>
      </p:sp>
      <p:sp>
        <p:nvSpPr>
          <p:cNvPr id="3" name="Content Placeholder 2">
            <a:extLst>
              <a:ext uri="{FF2B5EF4-FFF2-40B4-BE49-F238E27FC236}">
                <a16:creationId xmlns:a16="http://schemas.microsoft.com/office/drawing/2014/main" id="{29446C62-6279-9644-AE71-7A28CE2905FE}"/>
              </a:ext>
            </a:extLst>
          </p:cNvPr>
          <p:cNvSpPr>
            <a:spLocks noGrp="1"/>
          </p:cNvSpPr>
          <p:nvPr>
            <p:ph idx="1"/>
          </p:nvPr>
        </p:nvSpPr>
        <p:spPr/>
        <p:txBody>
          <a:bodyPr/>
          <a:lstStyle/>
          <a:p>
            <a:r>
              <a:rPr lang="en-AU" dirty="0"/>
              <a:t>The internet is now the foundation for all of our communications  - from the trivial and frivolous through to vital and life saving systems</a:t>
            </a:r>
          </a:p>
          <a:p>
            <a:r>
              <a:rPr lang="en-AU" dirty="0"/>
              <a:t>This is now a public safety issue, and we need to move away from the handling of operational incidents as PR exercises and take steps that other industries have already embraced </a:t>
            </a:r>
          </a:p>
        </p:txBody>
      </p:sp>
    </p:spTree>
    <p:extLst>
      <p:ext uri="{BB962C8B-B14F-4D97-AF65-F5344CB8AC3E}">
        <p14:creationId xmlns:p14="http://schemas.microsoft.com/office/powerpoint/2010/main" val="63523137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EF6E52-20B9-CF42-8710-56F5BD0A3973}"/>
              </a:ext>
            </a:extLst>
          </p:cNvPr>
          <p:cNvSpPr>
            <a:spLocks noGrp="1"/>
          </p:cNvSpPr>
          <p:nvPr>
            <p:ph type="title"/>
          </p:nvPr>
        </p:nvSpPr>
        <p:spPr/>
        <p:txBody>
          <a:bodyPr/>
          <a:lstStyle/>
          <a:p>
            <a:r>
              <a:rPr lang="en-AU" dirty="0"/>
              <a:t>What are we doing about it?</a:t>
            </a:r>
          </a:p>
        </p:txBody>
      </p:sp>
      <p:sp>
        <p:nvSpPr>
          <p:cNvPr id="3" name="Content Placeholder 2">
            <a:extLst>
              <a:ext uri="{FF2B5EF4-FFF2-40B4-BE49-F238E27FC236}">
                <a16:creationId xmlns:a16="http://schemas.microsoft.com/office/drawing/2014/main" id="{F129710B-31C6-6B41-B752-4B3CA4BD2DF1}"/>
              </a:ext>
            </a:extLst>
          </p:cNvPr>
          <p:cNvSpPr>
            <a:spLocks noGrp="1"/>
          </p:cNvSpPr>
          <p:nvPr>
            <p:ph idx="1"/>
          </p:nvPr>
        </p:nvSpPr>
        <p:spPr/>
        <p:txBody>
          <a:bodyPr/>
          <a:lstStyle/>
          <a:p>
            <a:r>
              <a:rPr lang="en-AU" dirty="0"/>
              <a:t>Time to </a:t>
            </a:r>
            <a:r>
              <a:rPr lang="en-AU"/>
              <a:t>call up Sean </a:t>
            </a:r>
            <a:r>
              <a:rPr lang="en-AU" dirty="0"/>
              <a:t>and Jared and have a chat</a:t>
            </a:r>
          </a:p>
        </p:txBody>
      </p:sp>
    </p:spTree>
    <p:extLst>
      <p:ext uri="{BB962C8B-B14F-4D97-AF65-F5344CB8AC3E}">
        <p14:creationId xmlns:p14="http://schemas.microsoft.com/office/powerpoint/2010/main" val="133989750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263</TotalTime>
  <Words>648</Words>
  <Application>Microsoft Macintosh PowerPoint</Application>
  <PresentationFormat>Widescreen</PresentationFormat>
  <Paragraphs>34</Paragraphs>
  <Slides>7</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7</vt:i4>
      </vt:variant>
    </vt:vector>
  </HeadingPairs>
  <TitlesOfParts>
    <vt:vector size="12" baseType="lpstr">
      <vt:lpstr>Arial</vt:lpstr>
      <vt:lpstr>Calibri</vt:lpstr>
      <vt:lpstr>Calibri Light</vt:lpstr>
      <vt:lpstr>Courier</vt:lpstr>
      <vt:lpstr>Office Theme</vt:lpstr>
      <vt:lpstr>Learning From Our Miztakes</vt:lpstr>
      <vt:lpstr>Helpful or Evasive?</vt:lpstr>
      <vt:lpstr>Why are these reports so evasive?</vt:lpstr>
      <vt:lpstr>Helpful or Evasive?</vt:lpstr>
      <vt:lpstr>Helpful or Evasive?</vt:lpstr>
      <vt:lpstr>Why is this important?</vt:lpstr>
      <vt:lpstr>What are we doing about it?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Learning From Our Miztakes</dc:title>
  <dc:creator>Geoff Huston</dc:creator>
  <cp:lastModifiedBy>Geoff Huston</cp:lastModifiedBy>
  <cp:revision>4</cp:revision>
  <dcterms:created xsi:type="dcterms:W3CDTF">2021-08-17T01:47:02Z</dcterms:created>
  <dcterms:modified xsi:type="dcterms:W3CDTF">2021-09-13T21:00:20Z</dcterms:modified>
</cp:coreProperties>
</file>